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69" r:id="rId9"/>
    <p:sldId id="270" r:id="rId10"/>
    <p:sldId id="273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7"/>
    <a:srgbClr val="132642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0E801FC-FEFB-9547-9F7A-7DBC333F8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32" y="1629824"/>
            <a:ext cx="482754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D496A6-386F-354B-9B3C-847471E62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3" y="1629824"/>
            <a:ext cx="1286141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EF45E-A5F1-4649-8C00-9F010425C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13" y="1629825"/>
            <a:ext cx="1173562" cy="5020642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20" name="모서리가 둥근 직사각형 57">
            <a:extLst>
              <a:ext uri="{FF2B5EF4-FFF2-40B4-BE49-F238E27FC236}">
                <a16:creationId xmlns:a16="http://schemas.microsoft.com/office/drawing/2014/main" id="{1DA51D66-6AC1-FE4A-AB2E-5CFB7D2F6436}"/>
              </a:ext>
            </a:extLst>
          </p:cNvPr>
          <p:cNvSpPr/>
          <p:nvPr/>
        </p:nvSpPr>
        <p:spPr>
          <a:xfrm>
            <a:off x="2494103" y="396304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1280px</a:t>
            </a: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389152D1-E1C9-AC4E-AFA0-C885F1B7E0FC}"/>
              </a:ext>
            </a:extLst>
          </p:cNvPr>
          <p:cNvSpPr/>
          <p:nvPr/>
        </p:nvSpPr>
        <p:spPr>
          <a:xfrm>
            <a:off x="5790924" y="3963041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768px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58A615CB-84B2-3848-A693-338239D43DB2}"/>
              </a:ext>
            </a:extLst>
          </p:cNvPr>
          <p:cNvSpPr/>
          <p:nvPr/>
        </p:nvSpPr>
        <p:spPr>
          <a:xfrm>
            <a:off x="8057765" y="396432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320px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441E0-7F96-C24F-B37F-988AF03AE92A}"/>
              </a:ext>
            </a:extLst>
          </p:cNvPr>
          <p:cNvSpPr/>
          <p:nvPr/>
        </p:nvSpPr>
        <p:spPr>
          <a:xfrm rot="5400000">
            <a:off x="6391535" y="5765692"/>
            <a:ext cx="352301" cy="27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/>
                </a:solidFill>
              </a:rPr>
              <a:t>…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107792" y="4259598"/>
            <a:ext cx="1622157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話</a:t>
            </a:r>
            <a:r>
              <a:rPr lang="ja-JP" altLang="en-US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417</Words>
  <Application>Microsoft Macintosh PowerPoint</Application>
  <PresentationFormat>寬螢幕</PresentationFormat>
  <Paragraphs>96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Heiti SC Medium</vt:lpstr>
      <vt:lpstr>맑은 고딕</vt:lpstr>
      <vt:lpstr>PingFang SC</vt:lpstr>
      <vt:lpstr>PingFang SC Semibold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220</cp:revision>
  <dcterms:created xsi:type="dcterms:W3CDTF">2020-06-11T03:04:01Z</dcterms:created>
  <dcterms:modified xsi:type="dcterms:W3CDTF">2020-06-17T07:22:23Z</dcterms:modified>
</cp:coreProperties>
</file>